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B7AA"/>
    <a:srgbClr val="FDFE74"/>
    <a:srgbClr val="E9A1D4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917845-4116-4811-97B4-A3E1E709A07F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2495472-2034-46FD-9C41-69A23522105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136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2765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344" y="414529"/>
            <a:ext cx="1537517" cy="1542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5178549"/>
            <a:ext cx="12105331" cy="16794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6669" y="0"/>
            <a:ext cx="12105331" cy="15529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" y="283884"/>
            <a:ext cx="2412691" cy="88341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508985" y="1039750"/>
            <a:ext cx="1568057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نوشهر- دی ماه 1402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821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425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274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25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593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70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249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889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313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683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000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1517-4EFF-4125-8643-539A70A0ABD8}" type="datetimeFigureOut">
              <a:rPr lang="fa-IR" smtClean="0"/>
              <a:pPr/>
              <a:t>01/05/1430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064E-D422-4CF5-9097-4DCFC144BBD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924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>nedaja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mamozesh2154</dc:creator>
  <cp:lastModifiedBy>MRT</cp:lastModifiedBy>
  <cp:revision>263</cp:revision>
  <dcterms:created xsi:type="dcterms:W3CDTF">2022-06-13T05:16:11Z</dcterms:created>
  <dcterms:modified xsi:type="dcterms:W3CDTF">2008-12-31T21:55:34Z</dcterms:modified>
</cp:coreProperties>
</file>